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420" y="-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A2C055-554A-781D-9882-4340CED46B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4BDFF8-3170-0725-DACC-17AE3811A5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D107F3-E4A3-BC71-E2E6-B715366C3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2C4103-ACCD-511A-A7E3-9B26E1CD6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7768E6-4D0E-4EC7-F679-4A7F26CE6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183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DC37F8-C3CD-241C-7AE2-A8C8A3118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692A08-8D92-6267-AEAA-9FBBA0A7B1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F6BCC9-4907-7610-8D14-4548CB25A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3B1C1A-2798-344A-7B93-B4EF12657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B32F52-4525-44E5-2DB9-D1BFEB41C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74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4D72935-DA75-82A0-45B2-34B2A23D3E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DCD7BE2-7ED4-7019-F1C2-50A07CD3D9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B724D0-7BC7-5F8B-9EE3-82F33A9E3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4EA0C-B015-8A97-43D8-9E48A7107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B365E8-0609-A1A9-FE63-7CE32A3FB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545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ABFF27-C9A7-EA8A-13D3-9C488CBEF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EF4BD3-0054-4BD4-9131-522326191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D0958C-697F-750E-3373-BBF3CD319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3E739C-9EFD-B233-FDFD-574E92BB6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ADF593-151C-8CB9-702D-A63450F5D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356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74327D-D988-D83D-7BFA-AA904EA27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A4318C-2205-664B-A9EB-505821ACCA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AF1D4C-9F12-5B94-C76A-91479B58A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26D8EA-5FB9-F3B0-DCC3-68A177437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7D0C0D-5699-059A-9B6B-3DF5AD3D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75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84CF67-A84B-0028-3606-063F34733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07E385-59F4-ED3C-CE69-6E1FA77EFE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083542-F306-F317-8594-3DFA4F7A9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34EA30-0C3E-C35D-8C02-E1D9FEDDD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F2553E9-5040-880A-AF1B-D76CED6DE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033870-3AAB-C3F0-AF68-3746BB5A4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659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5FAEB1-A2F7-BC9D-F734-492EE50D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81E6E9-A0F9-0AC1-3F10-8DD8DF8ED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AEBFF31-6C92-2EA9-F98F-3D01D17DA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9189671-9109-AA34-B1C0-ADBA8FB56D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9AB96CA-3BF0-669E-EE07-5B8CDCC32E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E9EBFF0-7819-74A0-67C0-5728FE629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DCB91D2-752B-AA50-55D3-E2FBC63A4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C5C0EBC-94AE-0948-16E0-1F83B26ED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040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F1238C-30AC-867A-B240-8CF866D1A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1BF2A41-9F40-AFEC-693D-119D7D37C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B0E76CB-E24B-358F-846B-021BDB0C1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05845CB-9B84-E38F-5852-227370F2E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233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0E7C6E5-7995-14D1-5877-F1D6D84C7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6DAD90E-AFBE-92CB-3EAA-7C9FE6AD8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593D78-02FF-7D4A-43A7-2F0450E4E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06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EE8DB8-D3CB-9FEA-C044-F0E73770B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A7E100-91CD-78BF-3CE2-52CA44686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84BC72-7BEA-BABC-811C-BD477242C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E6BC620-C532-BC14-4836-CC5168F3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98F747-1868-74C1-1551-5843066C1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E854F7-8967-3A37-C586-59CC495D3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380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F922CD-2BC6-596D-9C1E-DB4185F80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9FDE9D4-E21F-3CB2-42C6-1735CE695E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1BBA80-AD01-6DB1-327E-9C6FAD13CC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BA96D6-DEDA-4F79-A5DF-2D188D6A4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A1C673F-C9D4-3FEB-4D02-22FE3D896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C05482-D41D-8CF9-805C-F238A46AF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5954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935CA24-1477-75FE-37B6-9C7C256E2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55411A-997E-C27A-1420-2E5341EA3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1E29C4-DD93-D0EA-4058-D576EE1476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68F53-A1D1-4C9B-9F42-D381C04C80E3}" type="datetimeFigureOut">
              <a:rPr lang="zh-CN" altLang="en-US" smtClean="0"/>
              <a:t>2024/5/10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B6FAE6-90FA-DAFA-8F79-BE1DDC8EFE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897C5A-872A-7CD8-F48D-EF8D445FD3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707E6-1D27-406D-93AA-4225494BA4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361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图片 1" descr="图形用户界面, 网站&#10;&#10;描述已自动生成">
            <a:extLst>
              <a:ext uri="{FF2B5EF4-FFF2-40B4-BE49-F238E27FC236}">
                <a16:creationId xmlns:a16="http://schemas.microsoft.com/office/drawing/2014/main" id="{8FE8A88B-E707-5699-5CA5-DE90B17DBF6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45571" y="643467"/>
            <a:ext cx="9992944" cy="5571065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5A49F3-945E-5EF6-6B4B-2E17F0FF4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9640" y="2156478"/>
            <a:ext cx="1630498" cy="7859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F4172A9-F40E-D234-467F-A23F378C9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1280" y="4676158"/>
            <a:ext cx="2161040" cy="104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249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形用户界面, 网站&#10;&#10;描述已自动生成">
            <a:extLst>
              <a:ext uri="{FF2B5EF4-FFF2-40B4-BE49-F238E27FC236}">
                <a16:creationId xmlns:a16="http://schemas.microsoft.com/office/drawing/2014/main" id="{B53C4A9E-8BF9-0ED2-3F4B-6F1C5A0553D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72396" y="643467"/>
            <a:ext cx="9992944" cy="5571065"/>
          </a:xfrm>
          <a:prstGeom prst="rect">
            <a:avLst/>
          </a:prstGeom>
          <a:ln>
            <a:noFill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64CE522-379A-0DEC-D23E-E6472C543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0906" y="1140821"/>
            <a:ext cx="1658879" cy="78730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310E138-3E31-18E7-E631-56583AA463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0906" y="2155976"/>
            <a:ext cx="1658879" cy="77249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F2B8688-1C90-34B9-7C91-A3FAD06BB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706" y="4670576"/>
            <a:ext cx="2199780" cy="102437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8C8A6D5-6E49-9FB9-6993-5949A81144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6202" y="4666343"/>
            <a:ext cx="2199780" cy="104241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E01C003-5C79-99A7-157B-2685E32180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0905" y="4664226"/>
            <a:ext cx="2239185" cy="106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728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32F821B-C234-4766-AEFB-EC21898828DF}">
  <we:reference id="wa200000113" version="1.0.0.0" store="zh-CN" storeType="OMEX"/>
  <we:alternateReferences>
    <we:reference id="WA200000113" version="1.0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yz c</dc:creator>
  <cp:lastModifiedBy>Chen Yuzhou</cp:lastModifiedBy>
  <cp:revision>14</cp:revision>
  <dcterms:created xsi:type="dcterms:W3CDTF">2024-04-22T15:40:18Z</dcterms:created>
  <dcterms:modified xsi:type="dcterms:W3CDTF">2024-05-10T10:34:49Z</dcterms:modified>
</cp:coreProperties>
</file>

<file path=docProps/thumbnail.jpeg>
</file>